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FD2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3D584-FC5D-4CC1-879E-1F33871E3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10FC33-B27D-47EB-BD52-B53F5E180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0B9F32-C19B-40B5-80C8-9246C7CE4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F251-F689-4B77-AE48-1CEA4BBC45FD}" type="datetimeFigureOut">
              <a:rPr lang="es-MX" smtClean="0"/>
              <a:t>14/10/2022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B3E504-F28C-4A83-81D3-5084864D1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6B31E3-61A5-47EB-9AED-B3BA1C55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062F-A1EF-4CAD-8FB4-72983AF04F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1497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53D0C-B36D-4DF9-B387-F5B04AADA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7F0A27-AF1C-4EA1-8AEC-1B22E3417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375EB6-D78F-47CF-9F5F-7F1A0058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F251-F689-4B77-AE48-1CEA4BBC45FD}" type="datetimeFigureOut">
              <a:rPr lang="es-MX" smtClean="0"/>
              <a:t>14/10/2022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4B204D-BEBF-4824-8EA1-0EFE29372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37136D-D08B-49A8-9637-B6D8D191B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062F-A1EF-4CAD-8FB4-72983AF04F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892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59FDEA3-520E-4E95-A342-610DE27D33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8A1652-FE97-4CC7-A2D3-8B13E4325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88FD7C-6F48-449D-89C4-CE53CF3F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F251-F689-4B77-AE48-1CEA4BBC45FD}" type="datetimeFigureOut">
              <a:rPr lang="es-MX" smtClean="0"/>
              <a:t>14/10/2022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6710DE-04FF-40C9-859A-1C3B1C49C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8FCDBA-0CBC-49EF-8B62-2C200E30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062F-A1EF-4CAD-8FB4-72983AF04F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954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882F9-7F02-40E7-B423-8CB8FFAE1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523E83-A833-471D-95CC-A7FF7F36E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2EC5BE-A2CA-4483-8D94-CA5C36E0D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F251-F689-4B77-AE48-1CEA4BBC45FD}" type="datetimeFigureOut">
              <a:rPr lang="es-MX" smtClean="0"/>
              <a:t>14/10/2022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86DA3A-2EEB-4B20-9642-6B92805D0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16FCC1-4131-4629-A637-36035C18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062F-A1EF-4CAD-8FB4-72983AF04F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477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F222B-C52B-44AE-BFE7-3A76D5412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248C08-6EEF-4454-B8F4-BF55B4CC2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328070-6781-4B03-A545-88DD6408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F251-F689-4B77-AE48-1CEA4BBC45FD}" type="datetimeFigureOut">
              <a:rPr lang="es-MX" smtClean="0"/>
              <a:t>14/10/2022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7B86F3-7EED-4C85-8632-B2FFDFF5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00D9FC-F272-4B8D-96F9-B75A4F8FC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062F-A1EF-4CAD-8FB4-72983AF04F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037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4485A-9196-431F-914F-FF2A83F31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78C85D-7AE1-4260-B64A-A298DB411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88729A-0C13-4BCE-AFDA-2C9D301CD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2C0C36-7334-4AF8-A162-C80BA2ACD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F251-F689-4B77-AE48-1CEA4BBC45FD}" type="datetimeFigureOut">
              <a:rPr lang="es-MX" smtClean="0"/>
              <a:t>14/10/2022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D7BA6E-2887-45C4-86A1-9069D8EA9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A24885-3A92-4518-8008-A3F966A9B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062F-A1EF-4CAD-8FB4-72983AF04F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263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F5770F-2249-4682-B97E-B2203D597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03607E-B908-47DE-ADE2-E97306DCE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592E2F-7D26-4A97-8B70-C31722975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C26C01A-5E4D-4411-B9B1-5BCAAC7D8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D23458D-311C-42A0-85E4-595B41EF7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A951717-F9F6-4238-91C9-9C1116BA2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F251-F689-4B77-AE48-1CEA4BBC45FD}" type="datetimeFigureOut">
              <a:rPr lang="es-MX" smtClean="0"/>
              <a:t>14/10/2022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6BCCB4B-6497-40B9-B858-AEAE2922D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B2D58F-4094-4F6D-9956-3FFF28AA5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062F-A1EF-4CAD-8FB4-72983AF04F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085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F857FA-A3D1-4580-B8BF-6014198DE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B0C9FA1-58A3-4B14-AFF7-F5D265A75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F251-F689-4B77-AE48-1CEA4BBC45FD}" type="datetimeFigureOut">
              <a:rPr lang="es-MX" smtClean="0"/>
              <a:t>14/10/2022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04DFCB-10DD-4363-810F-A0500DB08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41EF18-EB9F-4274-B082-5A0FE4F18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062F-A1EF-4CAD-8FB4-72983AF04F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605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297235-779F-40AF-8A54-0B2DEF2F4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F251-F689-4B77-AE48-1CEA4BBC45FD}" type="datetimeFigureOut">
              <a:rPr lang="es-MX" smtClean="0"/>
              <a:t>14/10/2022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7D0C33E-DBFC-4E2B-92B8-972B2D69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91EDD4-FA21-4260-A768-BE51CC0EA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062F-A1EF-4CAD-8FB4-72983AF04F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656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14B25-9D3F-4823-B933-81AC1A4D9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B7DB98-E467-4238-8AE6-CB3941DE1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CB56B1-8977-416E-B796-15AF39763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A58BBD-703C-4208-8739-19271BBA3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F251-F689-4B77-AE48-1CEA4BBC45FD}" type="datetimeFigureOut">
              <a:rPr lang="es-MX" smtClean="0"/>
              <a:t>14/10/2022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8D3024-4C86-4DA8-8A2A-21343A73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CFFA2E-3E61-45F0-9212-D13D66BB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062F-A1EF-4CAD-8FB4-72983AF04F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564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EAE3E3-B035-4B99-9AED-B940E9A71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A6B491-8CFA-4827-AC22-EDB7E6830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73706F-1A8C-4A08-BB2C-07899AD46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E8F7EF-B922-4EFF-8A0B-5749347F8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F251-F689-4B77-AE48-1CEA4BBC45FD}" type="datetimeFigureOut">
              <a:rPr lang="es-MX" smtClean="0"/>
              <a:t>14/10/2022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BEAA3B-D236-48FC-AEAD-08C60B76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E0158C-E3EC-4A2F-A833-1E0CA30B6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062F-A1EF-4CAD-8FB4-72983AF04F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964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939E26-6CDE-4753-A704-97333FFB8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290925-269B-4721-9604-5416DE24D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390BFF-F885-4C3C-A099-DC913332B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BF251-F689-4B77-AE48-1CEA4BBC45FD}" type="datetimeFigureOut">
              <a:rPr lang="es-MX" smtClean="0"/>
              <a:t>14/10/2022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AAA5BA-7CE6-481B-B6EE-B8B9AE781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EA5421-92D0-496E-8BFA-C6D8EDD31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4062F-A1EF-4CAD-8FB4-72983AF04F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735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AB12013-A877-4DAB-98BC-5F9985933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3" y="0"/>
            <a:ext cx="12191999" cy="686162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6AF24A2-C94E-4A30-ABA3-64D5EE24B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0829"/>
            <a:ext cx="9144000" cy="1779134"/>
          </a:xfrm>
          <a:solidFill>
            <a:srgbClr val="FF0000"/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s-MX" b="1" dirty="0">
                <a:solidFill>
                  <a:schemeClr val="accent4"/>
                </a:solidFill>
                <a:latin typeface="Bembo" panose="02020502050201020203" pitchFamily="18" charset="0"/>
              </a:rPr>
              <a:t>Conmemoraciones ecológicas de octubre 2022.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FD497A-17CB-473E-9644-872725297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042" y="4823279"/>
            <a:ext cx="11576957" cy="725033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s-MX" sz="4000" b="1" dirty="0">
                <a:solidFill>
                  <a:srgbClr val="48FD2F"/>
                </a:solidFill>
                <a:latin typeface="Script MT Bold" panose="03040602040607080904" pitchFamily="66" charset="0"/>
              </a:rPr>
              <a:t>Campaña 100% libre de plásticos de un solo uso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85B9B-4D49-4210-A4CF-B4F21CE6F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3063" y="5692891"/>
            <a:ext cx="1579818" cy="10241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C6F105C-E441-40B7-9B9C-2F42B0C18C2B}"/>
              </a:ext>
            </a:extLst>
          </p:cNvPr>
          <p:cNvPicPr/>
          <p:nvPr/>
        </p:nvPicPr>
        <p:blipFill rotWithShape="1">
          <a:blip r:embed="rId6"/>
          <a:srcRect l="34927" t="66576" r="51594" b="25468"/>
          <a:stretch/>
        </p:blipFill>
        <p:spPr bwMode="auto">
          <a:xfrm>
            <a:off x="10075408" y="357525"/>
            <a:ext cx="1838325" cy="1228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y2mate.com - David Guetta  Where Them Girls At Lyrics ft Nicki Minaj Flo Rida">
            <a:hlinkClick r:id="" action="ppaction://media"/>
            <a:extLst>
              <a:ext uri="{FF2B5EF4-FFF2-40B4-BE49-F238E27FC236}">
                <a16:creationId xmlns:a16="http://schemas.microsoft.com/office/drawing/2014/main" id="{C905CDC3-B040-46DE-9084-CBF732D4EA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94570" y="605257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08751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9434C23-6596-4D0F-BFC3-081E221837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53" r="8710"/>
          <a:stretch/>
        </p:blipFill>
        <p:spPr>
          <a:xfrm>
            <a:off x="1320799" y="359229"/>
            <a:ext cx="6959601" cy="50509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3F597D3-F108-4DED-9011-1758D7544D9A}"/>
              </a:ext>
            </a:extLst>
          </p:cNvPr>
          <p:cNvSpPr txBox="1"/>
          <p:nvPr/>
        </p:nvSpPr>
        <p:spPr>
          <a:xfrm>
            <a:off x="534307" y="5029200"/>
            <a:ext cx="11123385" cy="156966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3200" b="1" i="1" dirty="0"/>
              <a:t>Estas conmemoraciones nos recuerdan  que tenemos elementos que la naturaleza nos regala, juntos vamos a </a:t>
            </a:r>
            <a:r>
              <a:rPr lang="es-MX" sz="3200" b="1" dirty="0"/>
              <a:t>cuidarlos y preservarlos para vivir en un mundo mejor, más limpio y sano.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03C472-96BE-4004-8742-0E807261E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884" y="359229"/>
            <a:ext cx="3177006" cy="353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13227"/>
      </p:ext>
    </p:extLst>
  </p:cSld>
  <p:clrMapOvr>
    <a:masterClrMapping/>
  </p:clrMapOvr>
  <p:transition spd="slow" advClick="0" advTm="1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65B203E-337E-4773-AD75-F57A0620E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1" y="393700"/>
            <a:ext cx="10718800" cy="59563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601320D-ADCC-41D7-B17D-FC11DC9011B4}"/>
              </a:ext>
            </a:extLst>
          </p:cNvPr>
          <p:cNvSpPr/>
          <p:nvPr/>
        </p:nvSpPr>
        <p:spPr>
          <a:xfrm>
            <a:off x="1671427" y="5382399"/>
            <a:ext cx="9105900" cy="523220"/>
          </a:xfrm>
          <a:prstGeom prst="rect">
            <a:avLst/>
          </a:prstGeom>
          <a:solidFill>
            <a:schemeClr val="bg1">
              <a:lumMod val="50000"/>
              <a:alpha val="68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Día de las cactáceas.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32D55D-B3C0-495A-B1D8-C4E703B9E737}"/>
              </a:ext>
            </a:extLst>
          </p:cNvPr>
          <p:cNvSpPr txBox="1"/>
          <p:nvPr/>
        </p:nvSpPr>
        <p:spPr>
          <a:xfrm>
            <a:off x="1600200" y="781447"/>
            <a:ext cx="9105900" cy="523220"/>
          </a:xfrm>
          <a:prstGeom prst="rect">
            <a:avLst/>
          </a:prstGeom>
          <a:solidFill>
            <a:schemeClr val="bg1">
              <a:lumMod val="50000"/>
              <a:alpha val="68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Día del Mar y la Riqueza Pesquera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446F9B-86F8-430E-9EA1-88D45D252515}"/>
              </a:ext>
            </a:extLst>
          </p:cNvPr>
          <p:cNvSpPr txBox="1"/>
          <p:nvPr/>
        </p:nvSpPr>
        <p:spPr>
          <a:xfrm>
            <a:off x="1691854" y="1661011"/>
            <a:ext cx="9105900" cy="523220"/>
          </a:xfrm>
          <a:prstGeom prst="rect">
            <a:avLst/>
          </a:prstGeom>
          <a:solidFill>
            <a:schemeClr val="bg1">
              <a:lumMod val="50000"/>
              <a:alpha val="68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Día Mundial de las Aves, primer fin de semana de octubre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B49E45C-21EB-4E6C-B9B2-53C6A71B173F}"/>
              </a:ext>
            </a:extLst>
          </p:cNvPr>
          <p:cNvSpPr txBox="1"/>
          <p:nvPr/>
        </p:nvSpPr>
        <p:spPr>
          <a:xfrm>
            <a:off x="1671427" y="2423299"/>
            <a:ext cx="9105900" cy="523220"/>
          </a:xfrm>
          <a:prstGeom prst="rect">
            <a:avLst/>
          </a:prstGeom>
          <a:solidFill>
            <a:schemeClr val="bg1">
              <a:lumMod val="50000"/>
              <a:alpha val="68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Día Interamericano del Agua Primer Sábado de Octubre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444BD95-1A47-4500-B568-C36A90D4225A}"/>
              </a:ext>
            </a:extLst>
          </p:cNvPr>
          <p:cNvSpPr txBox="1"/>
          <p:nvPr/>
        </p:nvSpPr>
        <p:spPr>
          <a:xfrm>
            <a:off x="1574800" y="3390900"/>
            <a:ext cx="9105900" cy="523220"/>
          </a:xfrm>
          <a:prstGeom prst="rect">
            <a:avLst/>
          </a:prstGeom>
          <a:solidFill>
            <a:schemeClr val="bg1">
              <a:lumMod val="50000"/>
              <a:alpha val="68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Día mundial de los animales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E68FC3D-6880-41E1-B422-976AB56ADDDB}"/>
              </a:ext>
            </a:extLst>
          </p:cNvPr>
          <p:cNvSpPr txBox="1"/>
          <p:nvPr/>
        </p:nvSpPr>
        <p:spPr>
          <a:xfrm>
            <a:off x="1574800" y="4054733"/>
            <a:ext cx="9105900" cy="523220"/>
          </a:xfrm>
          <a:prstGeom prst="rect">
            <a:avLst/>
          </a:prstGeom>
          <a:solidFill>
            <a:schemeClr val="bg1">
              <a:lumMod val="50000"/>
              <a:alpha val="68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Día Mundial del Hábitat Primer Lunes de Octubre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A4D06B-282C-4ECF-B93C-03DB09C8748A}"/>
              </a:ext>
            </a:extLst>
          </p:cNvPr>
          <p:cNvSpPr txBox="1"/>
          <p:nvPr/>
        </p:nvSpPr>
        <p:spPr>
          <a:xfrm>
            <a:off x="1671427" y="4718566"/>
            <a:ext cx="9105900" cy="523220"/>
          </a:xfrm>
          <a:prstGeom prst="rect">
            <a:avLst/>
          </a:prstGeom>
          <a:solidFill>
            <a:schemeClr val="bg1">
              <a:lumMod val="50000"/>
              <a:alpha val="68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Día del </a:t>
            </a:r>
            <a:r>
              <a:rPr lang="es-MX" sz="2800" b="1" dirty="0" err="1">
                <a:solidFill>
                  <a:schemeClr val="bg1"/>
                </a:solidFill>
              </a:rPr>
              <a:t>Guardaparque</a:t>
            </a:r>
            <a:r>
              <a:rPr lang="es-MX" sz="2800" b="1" dirty="0">
                <a:solidFill>
                  <a:schemeClr val="bg1"/>
                </a:solidFill>
              </a:rPr>
              <a:t> Nacional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EA9FD34-812C-4098-81DE-658C2B9AB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057" y="4659059"/>
            <a:ext cx="2002005" cy="13390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4832326"/>
      </p:ext>
    </p:extLst>
  </p:cSld>
  <p:clrMapOvr>
    <a:masterClrMapping/>
  </p:clrMapOvr>
  <p:transition spd="slow" advClick="0" advTm="1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4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DD40E3F-0698-49D0-AF70-415DF7CBB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02" y="457199"/>
            <a:ext cx="10944396" cy="558437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B2F5FE1-B751-4992-8EA6-28209FF7EB35}"/>
              </a:ext>
            </a:extLst>
          </p:cNvPr>
          <p:cNvSpPr/>
          <p:nvPr/>
        </p:nvSpPr>
        <p:spPr>
          <a:xfrm>
            <a:off x="2139043" y="816429"/>
            <a:ext cx="92256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chemeClr val="accent1">
                    <a:lumMod val="75000"/>
                  </a:schemeClr>
                </a:solidFill>
              </a:rPr>
              <a:t>Dia del mar y de la riqueza pesquera.</a:t>
            </a:r>
          </a:p>
          <a:p>
            <a:pPr algn="just"/>
            <a:r>
              <a:rPr lang="es-MX" sz="3200" b="1" dirty="0">
                <a:solidFill>
                  <a:srgbClr val="FFFF00"/>
                </a:solidFill>
              </a:rPr>
              <a:t>El objetivo de este día es resaltar la importancia que tiene el mar y la pesca en el comercio nacional e internacional. Preservemos nuestras riquezas.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103C6D-E93A-4501-9C07-75E45ED8B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537" y="5075894"/>
            <a:ext cx="1999661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58049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F02BB66-9BFD-465C-88DE-264B07B22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56" y="469800"/>
            <a:ext cx="11212286" cy="620133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87D6733-3951-4810-9BE7-4AAD941C52C2}"/>
              </a:ext>
            </a:extLst>
          </p:cNvPr>
          <p:cNvSpPr txBox="1"/>
          <p:nvPr/>
        </p:nvSpPr>
        <p:spPr>
          <a:xfrm>
            <a:off x="1526721" y="3218101"/>
            <a:ext cx="9857013" cy="3170099"/>
          </a:xfrm>
          <a:prstGeom prst="rect">
            <a:avLst/>
          </a:prstGeom>
          <a:solidFill>
            <a:srgbClr val="7030A0">
              <a:alpha val="52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4000" b="1" dirty="0">
                <a:solidFill>
                  <a:srgbClr val="FFFF00"/>
                </a:solidFill>
              </a:rPr>
              <a:t>Dia Mundial de las aves migratorias. </a:t>
            </a:r>
          </a:p>
          <a:p>
            <a:pPr algn="just"/>
            <a:r>
              <a:rPr lang="es-MX" sz="4000" dirty="0">
                <a:solidFill>
                  <a:srgbClr val="FFFF00"/>
                </a:solidFill>
              </a:rPr>
              <a:t> </a:t>
            </a:r>
            <a:r>
              <a:rPr lang="es-MX" sz="2000" dirty="0">
                <a:solidFill>
                  <a:srgbClr val="FFFF00"/>
                </a:solidFill>
              </a:rPr>
              <a:t>(</a:t>
            </a:r>
            <a:r>
              <a:rPr lang="es-MX" sz="2000" b="1" dirty="0">
                <a:solidFill>
                  <a:srgbClr val="FFFF00"/>
                </a:solidFill>
              </a:rPr>
              <a:t>primer fin de semana de octubre)</a:t>
            </a:r>
          </a:p>
          <a:p>
            <a:pPr algn="just"/>
            <a:r>
              <a:rPr lang="es-MX" sz="3000" b="1" dirty="0">
                <a:solidFill>
                  <a:srgbClr val="FFFF00"/>
                </a:solidFill>
              </a:rPr>
              <a:t>Para ayudar a concienciar al mundo sobre las amenazas a las que se enfrentan las aves migratorias, su importancia ecológica y la necesidad de cooperación internacional para conservarlas.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FEAC0D-71D7-4575-8371-6227A67B6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941" y="929582"/>
            <a:ext cx="1999661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98743"/>
      </p:ext>
    </p:extLst>
  </p:cSld>
  <p:clrMapOvr>
    <a:masterClrMapping/>
  </p:clrMapOvr>
  <p:transition spd="slow" advClick="0" advTm="1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454FBB6-EB32-420B-A984-920CF94B5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186" y="1759695"/>
            <a:ext cx="8784770" cy="455960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465DDAF-FA7F-482F-A073-4C8C575FF889}"/>
              </a:ext>
            </a:extLst>
          </p:cNvPr>
          <p:cNvSpPr/>
          <p:nvPr/>
        </p:nvSpPr>
        <p:spPr>
          <a:xfrm>
            <a:off x="179798" y="386834"/>
            <a:ext cx="7880890" cy="1754326"/>
          </a:xfrm>
          <a:prstGeom prst="rect">
            <a:avLst/>
          </a:prstGeom>
          <a:solidFill>
            <a:srgbClr val="002060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MX" sz="3000" b="1" dirty="0">
                <a:solidFill>
                  <a:srgbClr val="FFFF00"/>
                </a:solidFill>
              </a:rPr>
              <a:t>Primer Sábado de Octubre 2022: </a:t>
            </a:r>
          </a:p>
          <a:p>
            <a:pPr algn="ctr"/>
            <a:r>
              <a:rPr lang="es-MX" sz="3000" b="1" dirty="0">
                <a:solidFill>
                  <a:srgbClr val="FFFF00"/>
                </a:solidFill>
              </a:rPr>
              <a:t>30 años articulando alianzas para el desarrollo sostenible.</a:t>
            </a:r>
          </a:p>
          <a:p>
            <a:pPr algn="ctr"/>
            <a:endParaRPr lang="es-MX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9003C4-D31F-44F7-AA7B-1026D45EC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25" y="3559612"/>
            <a:ext cx="1999661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85559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0066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537D310-23E3-45CE-AEE8-2392695A8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473529"/>
            <a:ext cx="9965872" cy="578031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F7BDDFF-AD22-49C3-8B90-B7DA11B0D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612" y="4554524"/>
            <a:ext cx="1999661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22248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76B5FD3-7F0F-45C9-893F-5A5314CB7F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17"/>
          <a:stretch/>
        </p:blipFill>
        <p:spPr>
          <a:xfrm>
            <a:off x="1420586" y="375557"/>
            <a:ext cx="9372600" cy="610688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11B59F1-7199-4A70-BB5A-1407A2CA3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691" y="3259111"/>
            <a:ext cx="2780017" cy="16460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01648673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rgbClr val="0066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3563560-D0AC-42B7-AA74-F8985D82A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342901"/>
            <a:ext cx="11518900" cy="60706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F2E0130-4427-41CE-8B0A-CA5ECAE80E48}"/>
              </a:ext>
            </a:extLst>
          </p:cNvPr>
          <p:cNvSpPr/>
          <p:nvPr/>
        </p:nvSpPr>
        <p:spPr>
          <a:xfrm>
            <a:off x="1791623" y="674806"/>
            <a:ext cx="91557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5400" b="1" dirty="0">
                <a:solidFill>
                  <a:srgbClr val="FFFF00"/>
                </a:solidFill>
              </a:rPr>
              <a:t>Día del </a:t>
            </a:r>
            <a:r>
              <a:rPr lang="es-MX" sz="5400" b="1" dirty="0" err="1">
                <a:solidFill>
                  <a:srgbClr val="FFFF00"/>
                </a:solidFill>
              </a:rPr>
              <a:t>Guardaparque</a:t>
            </a:r>
            <a:r>
              <a:rPr lang="es-MX" sz="5400" b="1" dirty="0">
                <a:solidFill>
                  <a:srgbClr val="FFFF00"/>
                </a:solidFill>
              </a:rPr>
              <a:t> Nacional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80C0BF-85CE-4733-859B-AF0224F3E3AC}"/>
              </a:ext>
            </a:extLst>
          </p:cNvPr>
          <p:cNvSpPr txBox="1"/>
          <p:nvPr/>
        </p:nvSpPr>
        <p:spPr>
          <a:xfrm>
            <a:off x="1244599" y="3659426"/>
            <a:ext cx="9702800" cy="2062103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>
                <a:solidFill>
                  <a:srgbClr val="FFFF00"/>
                </a:solidFill>
              </a:rPr>
              <a:t>Este día del </a:t>
            </a:r>
            <a:r>
              <a:rPr lang="es-MX" sz="3200" b="1" dirty="0" err="1">
                <a:solidFill>
                  <a:srgbClr val="FFFF00"/>
                </a:solidFill>
              </a:rPr>
              <a:t>guardaparque</a:t>
            </a:r>
            <a:r>
              <a:rPr lang="es-MX" sz="3200" b="1" dirty="0">
                <a:solidFill>
                  <a:srgbClr val="FFFF00"/>
                </a:solidFill>
              </a:rPr>
              <a:t> queremos reconocer la invaluable labor y el gran compromiso de las mujeres y hombres que se dedican a conservar las Áreas Naturales Protegidas de México.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59D038-6D77-4B58-9915-6319A74C1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947" y="1735955"/>
            <a:ext cx="2531186" cy="1693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2678844"/>
      </p:ext>
    </p:extLst>
  </p:cSld>
  <p:clrMapOvr>
    <a:masterClrMapping/>
  </p:clrMapOvr>
  <p:transition spd="slow" advClick="0" advTm="1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0F98F66-9881-4B1A-AEB5-7490D4110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184" y="186274"/>
            <a:ext cx="9388929" cy="579965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FCC5B67-B251-4F8A-9FF6-AF8FC1572417}"/>
              </a:ext>
            </a:extLst>
          </p:cNvPr>
          <p:cNvSpPr/>
          <p:nvPr/>
        </p:nvSpPr>
        <p:spPr>
          <a:xfrm>
            <a:off x="1025977" y="4492219"/>
            <a:ext cx="10140045" cy="1708160"/>
          </a:xfrm>
          <a:prstGeom prst="rect">
            <a:avLst/>
          </a:prstGeom>
          <a:solidFill>
            <a:schemeClr val="accent4">
              <a:lumMod val="60000"/>
              <a:lumOff val="40000"/>
              <a:alpha val="38000"/>
            </a:schemeClr>
          </a:solidFill>
        </p:spPr>
        <p:txBody>
          <a:bodyPr wrap="square">
            <a:spAutoFit/>
          </a:bodyPr>
          <a:lstStyle/>
          <a:p>
            <a:r>
              <a:rPr lang="es-MX" sz="3500" b="1" dirty="0">
                <a:solidFill>
                  <a:srgbClr val="C00000"/>
                </a:solidFill>
              </a:rPr>
              <a:t>Dia de las Cactáceas.</a:t>
            </a:r>
          </a:p>
          <a:p>
            <a:r>
              <a:rPr lang="es-MX" sz="3500" b="1" dirty="0">
                <a:solidFill>
                  <a:srgbClr val="C00000"/>
                </a:solidFill>
              </a:rPr>
              <a:t> México es el país más rico en este tipo de organismos con 913 especies y variedades registradas.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6A5634-4BE4-4362-BAAB-A75A02E6EC12}"/>
              </a:ext>
            </a:extLst>
          </p:cNvPr>
          <p:cNvSpPr txBox="1"/>
          <p:nvPr/>
        </p:nvSpPr>
        <p:spPr>
          <a:xfrm>
            <a:off x="114301" y="2383971"/>
            <a:ext cx="40331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0" b="1" dirty="0">
                <a:solidFill>
                  <a:srgbClr val="C00000"/>
                </a:solidFill>
              </a:rPr>
              <a:t>10 de octubre: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059921-0D7D-433C-A874-C24FB1C34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674" y="1511701"/>
            <a:ext cx="3208225" cy="21458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53462213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255</Words>
  <Application>Microsoft Office PowerPoint</Application>
  <PresentationFormat>Panorámica</PresentationFormat>
  <Paragraphs>22</Paragraphs>
  <Slides>10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Bembo</vt:lpstr>
      <vt:lpstr>Calibri</vt:lpstr>
      <vt:lpstr>Calibri Light</vt:lpstr>
      <vt:lpstr>Script MT Bold</vt:lpstr>
      <vt:lpstr>Tema de Office</vt:lpstr>
      <vt:lpstr>Conmemoraciones ecológicas de octubre 2022.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Conmemoraciones ecológicas de octubre.</dc:title>
  <dc:creator>Monica Martinez Reynoso</dc:creator>
  <cp:lastModifiedBy>Monica Martinez Reynoso</cp:lastModifiedBy>
  <cp:revision>24</cp:revision>
  <dcterms:created xsi:type="dcterms:W3CDTF">2022-10-03T21:18:15Z</dcterms:created>
  <dcterms:modified xsi:type="dcterms:W3CDTF">2022-10-14T16:13:28Z</dcterms:modified>
</cp:coreProperties>
</file>